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"/>
  </p:notesMasterIdLst>
  <p:sldIdLst>
    <p:sldId id="270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40" autoAdjust="0"/>
  </p:normalViewPr>
  <p:slideViewPr>
    <p:cSldViewPr>
      <p:cViewPr>
        <p:scale>
          <a:sx n="94" d="100"/>
          <a:sy n="94" d="100"/>
        </p:scale>
        <p:origin x="-1290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2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88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053D1-0ABC-4914-9CA1-C7F4951C8B55}" type="datetimeFigureOut">
              <a:rPr lang="nb-NO" smtClean="0"/>
              <a:t>22.03.2016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D7CC8-A0B1-4B3E-AD6E-33640A9191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7506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22.03.2016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22.03.2016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22.03.2016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22.03.2016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22.03.2016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22.03.2016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22.03.2016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22.03.2016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22.03.2016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22.03.2016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22.03.2016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C52C715-BB9E-4EC3-A71D-C912E7E2E6D7}" type="datetimeFigureOut">
              <a:rPr lang="nb-NO" smtClean="0"/>
              <a:t>22.03.2016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tein.graneng@nortura.n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204864"/>
            <a:ext cx="8507287" cy="403244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b-NO" sz="2400" b="1" dirty="0" smtClean="0"/>
              <a:t>Nord-Østerdal </a:t>
            </a:r>
            <a:r>
              <a:rPr lang="nb-NO" b="1" dirty="0" smtClean="0"/>
              <a:t>Skyttersamlag vurderer å sette opp storbuss til Norges Cup stevnene i Oslo-området 28. og 29.mai 2016</a:t>
            </a:r>
          </a:p>
          <a:p>
            <a:pPr marL="0" indent="0">
              <a:buNone/>
            </a:pPr>
            <a:r>
              <a:rPr lang="nb-NO" dirty="0" smtClean="0"/>
              <a:t>Avreise </a:t>
            </a:r>
            <a:r>
              <a:rPr lang="nb-NO" dirty="0"/>
              <a:t>lørdags morgen (28. mai) </a:t>
            </a:r>
            <a:r>
              <a:rPr lang="nb-NO" dirty="0">
                <a:sym typeface="Wingdings" panose="05000000000000000000" pitchFamily="2" charset="2"/>
              </a:rPr>
              <a:t> hjem søndags kveld (29.mai)</a:t>
            </a:r>
          </a:p>
          <a:p>
            <a:pPr marL="0" indent="0">
              <a:buNone/>
            </a:pPr>
            <a:r>
              <a:rPr lang="nb-NO" dirty="0">
                <a:sym typeface="Wingdings" panose="05000000000000000000" pitchFamily="2" charset="2"/>
              </a:rPr>
              <a:t>Vi skyter 1 stevne på lørdag og 2 på søndag </a:t>
            </a:r>
            <a:r>
              <a:rPr lang="nb-NO" dirty="0"/>
              <a:t> </a:t>
            </a:r>
          </a:p>
          <a:p>
            <a:pPr marL="0" indent="0">
              <a:buNone/>
            </a:pPr>
            <a:endParaRPr lang="nb-NO" b="1" dirty="0" smtClean="0"/>
          </a:p>
          <a:p>
            <a:pPr marL="0" indent="0">
              <a:buNone/>
            </a:pPr>
            <a:r>
              <a:rPr lang="nb-NO" b="1" dirty="0"/>
              <a:t>Egenandel buss/Overnatting </a:t>
            </a:r>
            <a:r>
              <a:rPr lang="nb-NO" b="1" dirty="0" smtClean="0"/>
              <a:t>for gruppemedlemmer:	kr</a:t>
            </a:r>
            <a:r>
              <a:rPr lang="nb-NO" b="1" dirty="0"/>
              <a:t>. </a:t>
            </a:r>
            <a:r>
              <a:rPr lang="nb-NO" b="1" dirty="0" smtClean="0"/>
              <a:t>550,-</a:t>
            </a:r>
            <a:r>
              <a:rPr lang="nb-NO" b="1" dirty="0"/>
              <a:t> </a:t>
            </a:r>
            <a:endParaRPr lang="nb-NO" b="1" dirty="0" smtClean="0"/>
          </a:p>
          <a:p>
            <a:pPr marL="0" indent="0">
              <a:buNone/>
            </a:pPr>
            <a:r>
              <a:rPr lang="nb-NO" b="1" dirty="0" err="1" smtClean="0"/>
              <a:t>Evt</a:t>
            </a:r>
            <a:r>
              <a:rPr lang="nb-NO" b="1" dirty="0" smtClean="0"/>
              <a:t> øvrige deltagere:				kr. 1050,-</a:t>
            </a:r>
            <a:endParaRPr lang="nb-NO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b="1" u="sng" dirty="0" smtClean="0"/>
              <a:t>Dette inkluderer: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2100" dirty="0" smtClean="0"/>
              <a:t>Storbuss (inkl. all kjøring i Oslo, samt bompenger og sjåfør)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2100" dirty="0" smtClean="0"/>
              <a:t>Overnatting Thon Hotell Vettre (Asker), eller Scandic Asker </a:t>
            </a:r>
            <a:r>
              <a:rPr lang="nb-NO" sz="2100" dirty="0"/>
              <a:t>m/frokost i </a:t>
            </a:r>
            <a:r>
              <a:rPr lang="nb-NO" sz="2100" dirty="0" smtClean="0"/>
              <a:t>dobbeltrom</a:t>
            </a:r>
          </a:p>
          <a:p>
            <a:pPr marL="0" indent="0">
              <a:buNone/>
            </a:pPr>
            <a:endParaRPr lang="nb-NO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I </a:t>
            </a:r>
            <a:r>
              <a:rPr lang="nb-NO" dirty="0"/>
              <a:t>tillegg kommer </a:t>
            </a:r>
            <a:r>
              <a:rPr lang="nb-NO" dirty="0" smtClean="0"/>
              <a:t>påmeldingsavgifter </a:t>
            </a:r>
            <a:r>
              <a:rPr lang="nb-NO" dirty="0"/>
              <a:t>og </a:t>
            </a:r>
            <a:r>
              <a:rPr lang="nb-NO" dirty="0" smtClean="0"/>
              <a:t>mat utenom frokost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Der </a:t>
            </a:r>
            <a:r>
              <a:rPr lang="nb-NO" dirty="0"/>
              <a:t>det er forhåndsbetaling, vil samlaget forskuttere denne.</a:t>
            </a:r>
            <a:endParaRPr lang="nb-NO" dirty="0" smtClean="0"/>
          </a:p>
          <a:p>
            <a:pPr marL="0" indent="0">
              <a:buNone/>
            </a:pPr>
            <a:endParaRPr lang="nb-NO" b="1" dirty="0" smtClean="0"/>
          </a:p>
          <a:p>
            <a:pPr marL="0" indent="0">
              <a:buNone/>
            </a:pPr>
            <a:r>
              <a:rPr lang="nb-NO" b="1" dirty="0" smtClean="0"/>
              <a:t>Blir </a:t>
            </a:r>
            <a:r>
              <a:rPr lang="nb-NO" b="1" dirty="0"/>
              <a:t>det ledige plasser, blir disse tilgjengelige for samlagets medlemmer for øvrig. </a:t>
            </a:r>
            <a:endParaRPr lang="nb-NO" b="1" dirty="0" smtClean="0"/>
          </a:p>
          <a:p>
            <a:pPr marL="0" indent="0">
              <a:buNone/>
            </a:pPr>
            <a:r>
              <a:rPr lang="nb-NO" b="1" dirty="0" smtClean="0"/>
              <a:t>«Først </a:t>
            </a:r>
            <a:r>
              <a:rPr lang="nb-NO" b="1" dirty="0"/>
              <a:t>til </a:t>
            </a:r>
            <a:r>
              <a:rPr lang="nb-NO" b="1" dirty="0" smtClean="0"/>
              <a:t>mølla-prinsippet» </a:t>
            </a:r>
            <a:r>
              <a:rPr lang="nb-NO" b="1" dirty="0"/>
              <a:t>gjelder i så fall for disse </a:t>
            </a:r>
            <a:r>
              <a:rPr lang="nb-NO" b="1" dirty="0" smtClean="0"/>
              <a:t>setene….Max </a:t>
            </a:r>
            <a:r>
              <a:rPr lang="nb-NO" b="1" dirty="0"/>
              <a:t>48 </a:t>
            </a:r>
            <a:r>
              <a:rPr lang="nb-NO" b="1" dirty="0" err="1"/>
              <a:t>stk</a:t>
            </a:r>
            <a:endParaRPr lang="nb-NO" b="1" dirty="0"/>
          </a:p>
          <a:p>
            <a:pPr marL="0" indent="0">
              <a:buNone/>
            </a:pPr>
            <a:endParaRPr lang="nb-NO" sz="2400" b="1" dirty="0" smtClean="0"/>
          </a:p>
          <a:p>
            <a:pPr marL="0" indent="0">
              <a:buNone/>
            </a:pPr>
            <a:r>
              <a:rPr lang="nb-NO" sz="3300" b="1" dirty="0" smtClean="0"/>
              <a:t>Påmelding: </a:t>
            </a:r>
            <a:r>
              <a:rPr lang="nb-NO" sz="3300" b="1" dirty="0" smtClean="0">
                <a:sym typeface="Wingdings" panose="05000000000000000000" pitchFamily="2" charset="2"/>
              </a:rPr>
              <a:t> Det </a:t>
            </a:r>
            <a:r>
              <a:rPr lang="nb-NO" sz="3300" b="1" dirty="0" smtClean="0"/>
              <a:t>opprettes «stevne» på DFS påmelding….. </a:t>
            </a:r>
            <a:r>
              <a:rPr lang="nb-NO" sz="3300" b="1" smtClean="0">
                <a:solidFill>
                  <a:srgbClr val="FF0000"/>
                </a:solidFill>
              </a:rPr>
              <a:t>innen 3.april </a:t>
            </a:r>
            <a:r>
              <a:rPr lang="nb-NO" sz="3300" b="1" dirty="0" smtClean="0">
                <a:solidFill>
                  <a:srgbClr val="FF0000"/>
                </a:solidFill>
              </a:rPr>
              <a:t>2016</a:t>
            </a:r>
          </a:p>
          <a:p>
            <a:pPr marL="0" indent="0">
              <a:buNone/>
            </a:pPr>
            <a:r>
              <a:rPr lang="nb-NO" b="1" dirty="0" smtClean="0"/>
              <a:t>For </a:t>
            </a:r>
            <a:r>
              <a:rPr lang="nb-NO" b="1" dirty="0" err="1" smtClean="0"/>
              <a:t>evt</a:t>
            </a:r>
            <a:r>
              <a:rPr lang="nb-NO" b="1" dirty="0" smtClean="0"/>
              <a:t> nærmer info kontakt Stein Graneng på </a:t>
            </a:r>
            <a:r>
              <a:rPr lang="nb-NO" b="1" dirty="0" smtClean="0">
                <a:hlinkClick r:id="rId2"/>
              </a:rPr>
              <a:t>stein.graneng@nortura.no</a:t>
            </a:r>
            <a:r>
              <a:rPr lang="nb-NO" b="1" dirty="0" smtClean="0"/>
              <a:t> eller tlf.nr. 95 94 59 35</a:t>
            </a:r>
            <a:endParaRPr lang="nb-NO" sz="2400" b="1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73512" y="338328"/>
            <a:ext cx="5978807" cy="1578504"/>
          </a:xfrm>
        </p:spPr>
        <p:txBody>
          <a:bodyPr>
            <a:noAutofit/>
          </a:bodyPr>
          <a:lstStyle/>
          <a:p>
            <a:r>
              <a:rPr lang="nb-NO" sz="2400" b="1" dirty="0" smtClean="0"/>
              <a:t>BUSS</a:t>
            </a:r>
            <a:r>
              <a:rPr lang="nb-NO" sz="2000" dirty="0" smtClean="0"/>
              <a:t/>
            </a:r>
            <a:br>
              <a:rPr lang="nb-NO" sz="2000" dirty="0" smtClean="0"/>
            </a:br>
            <a:r>
              <a:rPr lang="nb-NO" sz="2000" b="1" dirty="0" smtClean="0"/>
              <a:t>Norges-Cup OSLO 28. og 29.mai 2016</a:t>
            </a:r>
            <a:br>
              <a:rPr lang="nb-NO" sz="2000" b="1" dirty="0" smtClean="0"/>
            </a:br>
            <a:r>
              <a:rPr lang="nn-NO" sz="2000" b="1" dirty="0" err="1" smtClean="0"/>
              <a:t>Innbydelse</a:t>
            </a:r>
            <a:r>
              <a:rPr lang="nn-NO" sz="2000" b="1" dirty="0" smtClean="0"/>
              <a:t> </a:t>
            </a:r>
            <a:r>
              <a:rPr lang="nn-NO" sz="2000" b="1" dirty="0"/>
              <a:t>til felles </a:t>
            </a:r>
            <a:r>
              <a:rPr lang="nn-NO" sz="2000" b="1" dirty="0" smtClean="0"/>
              <a:t>tur </a:t>
            </a:r>
            <a:br>
              <a:rPr lang="nn-NO" sz="2000" b="1" dirty="0" smtClean="0"/>
            </a:br>
            <a:r>
              <a:rPr lang="nn-NO" sz="2000" b="1" dirty="0" err="1" smtClean="0"/>
              <a:t>Satsnings</a:t>
            </a:r>
            <a:r>
              <a:rPr lang="nn-NO" sz="2000" b="1" dirty="0" smtClean="0"/>
              <a:t>-gruppa </a:t>
            </a:r>
            <a:r>
              <a:rPr lang="nn-NO" sz="2000" b="1" dirty="0"/>
              <a:t>og </a:t>
            </a:r>
            <a:r>
              <a:rPr lang="nn-NO" sz="2000" b="1" dirty="0" smtClean="0"/>
              <a:t>Ungdomsgruppa</a:t>
            </a:r>
            <a:r>
              <a:rPr lang="nn-NO" sz="2000" b="1" dirty="0"/>
              <a:t>.</a:t>
            </a:r>
            <a:br>
              <a:rPr lang="nn-NO" sz="2000" b="1" dirty="0"/>
            </a:br>
            <a:endParaRPr lang="nb-NO" sz="2000" dirty="0"/>
          </a:p>
        </p:txBody>
      </p:sp>
      <p:pic>
        <p:nvPicPr>
          <p:cNvPr id="6" name="Bild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462171"/>
            <a:ext cx="1149985" cy="95346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C:\Users\Lundkvist\Pictures\10022_Width_52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32656"/>
            <a:ext cx="1346538" cy="14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8436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ølgeform">
  <a:themeElements>
    <a:clrScheme name="Bølg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Bølg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ølg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848</TotalTime>
  <Words>49</Words>
  <Application>Microsoft Office PowerPoint</Application>
  <PresentationFormat>Skjermfremvisning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Bølgeform</vt:lpstr>
      <vt:lpstr>BUSS Norges-Cup OSLO 28. og 29.mai 2016 Innbydelse til felles tur  Satsnings-gruppa og Ungdomsgruppa.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Nord-Østerdal skyttersamlag  2014-2024</dc:title>
  <dc:creator>Lundkvist</dc:creator>
  <cp:lastModifiedBy>Anniken Moseng Ryen</cp:lastModifiedBy>
  <cp:revision>69</cp:revision>
  <dcterms:created xsi:type="dcterms:W3CDTF">2013-12-03T19:10:55Z</dcterms:created>
  <dcterms:modified xsi:type="dcterms:W3CDTF">2016-03-22T19:39:53Z</dcterms:modified>
</cp:coreProperties>
</file>